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60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08" autoAdjust="0"/>
    <p:restoredTop sz="94660"/>
  </p:normalViewPr>
  <p:slideViewPr>
    <p:cSldViewPr snapToGrid="0">
      <p:cViewPr varScale="1">
        <p:scale>
          <a:sx n="83" d="100"/>
          <a:sy n="83" d="100"/>
        </p:scale>
        <p:origin x="10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0A986-6F58-4480-89D9-0BEF2000439D}" type="datetimeFigureOut">
              <a:rPr lang="ko-KR" altLang="en-US" smtClean="0"/>
              <a:t>2017-01-23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C4825-67F7-4A4A-9216-066DF4F19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6309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0A986-6F58-4480-89D9-0BEF2000439D}" type="datetimeFigureOut">
              <a:rPr lang="ko-KR" altLang="en-US" smtClean="0"/>
              <a:t>2017-01-23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C4825-67F7-4A4A-9216-066DF4F19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9445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0A986-6F58-4480-89D9-0BEF2000439D}" type="datetimeFigureOut">
              <a:rPr lang="ko-KR" altLang="en-US" smtClean="0"/>
              <a:t>2017-01-23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C4825-67F7-4A4A-9216-066DF4F19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4122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0A986-6F58-4480-89D9-0BEF2000439D}" type="datetimeFigureOut">
              <a:rPr lang="ko-KR" altLang="en-US" smtClean="0"/>
              <a:t>2017-01-23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C4825-67F7-4A4A-9216-066DF4F19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6764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0A986-6F58-4480-89D9-0BEF2000439D}" type="datetimeFigureOut">
              <a:rPr lang="ko-KR" altLang="en-US" smtClean="0"/>
              <a:t>2017-01-23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C4825-67F7-4A4A-9216-066DF4F19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630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0A986-6F58-4480-89D9-0BEF2000439D}" type="datetimeFigureOut">
              <a:rPr lang="ko-KR" altLang="en-US" smtClean="0"/>
              <a:t>2017-01-23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C4825-67F7-4A4A-9216-066DF4F19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470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0A986-6F58-4480-89D9-0BEF2000439D}" type="datetimeFigureOut">
              <a:rPr lang="ko-KR" altLang="en-US" smtClean="0"/>
              <a:t>2017-01-23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C4825-67F7-4A4A-9216-066DF4F19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8918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0A986-6F58-4480-89D9-0BEF2000439D}" type="datetimeFigureOut">
              <a:rPr lang="ko-KR" altLang="en-US" smtClean="0"/>
              <a:t>2017-01-23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C4825-67F7-4A4A-9216-066DF4F19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6836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0A986-6F58-4480-89D9-0BEF2000439D}" type="datetimeFigureOut">
              <a:rPr lang="ko-KR" altLang="en-US" smtClean="0"/>
              <a:t>2017-01-23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C4825-67F7-4A4A-9216-066DF4F19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7171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0A986-6F58-4480-89D9-0BEF2000439D}" type="datetimeFigureOut">
              <a:rPr lang="ko-KR" altLang="en-US" smtClean="0"/>
              <a:t>2017-01-23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C4825-67F7-4A4A-9216-066DF4F19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7947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0A986-6F58-4480-89D9-0BEF2000439D}" type="datetimeFigureOut">
              <a:rPr lang="ko-KR" altLang="en-US" smtClean="0"/>
              <a:t>2017-01-23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C4825-67F7-4A4A-9216-066DF4F19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9487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00A986-6F58-4480-89D9-0BEF2000439D}" type="datetimeFigureOut">
              <a:rPr lang="ko-KR" altLang="en-US" smtClean="0"/>
              <a:t>2017-01-23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2C4825-67F7-4A4A-9216-066DF4F19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271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Wshid/P1_autobiograph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872490" y="1488123"/>
            <a:ext cx="6076950" cy="12665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Autobiography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949440" y="3350578"/>
            <a:ext cx="5288280" cy="47847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altLang="ko-KR" b="1" dirty="0"/>
              <a:t>Help to realize your vivid Dream 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5206579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46" y="599465"/>
            <a:ext cx="5365626" cy="386449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제목 1"/>
          <p:cNvSpPr txBox="1">
            <a:spLocks/>
          </p:cNvSpPr>
          <p:nvPr/>
        </p:nvSpPr>
        <p:spPr>
          <a:xfrm>
            <a:off x="9622217" y="-15265"/>
            <a:ext cx="2569783" cy="6147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 err="1">
                <a:solidFill>
                  <a:schemeClr val="bg1"/>
                </a:solidFill>
              </a:rPr>
              <a:t>chart.php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2366" y="2445019"/>
            <a:ext cx="6099786" cy="403788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6192896" y="1018527"/>
            <a:ext cx="463620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을 </a:t>
            </a:r>
            <a:r>
              <a:rPr lang="ko-KR" altLang="en-US" sz="12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태그별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필터링을 하여 보여주는 페이지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각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마다 어떤 활동에 관련된 것인지 확인할 수 있음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radio-button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의 양식을 변경하여 구현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태그 </a:t>
            </a:r>
            <a:r>
              <a:rPr lang="ko-KR" altLang="en-US" sz="12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클릭시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해당 태그를 보유한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들을 출력함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내용의 수정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/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삭제가 가능함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태그 버튼 목록은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사용자마다 추가한 목록에 따라 자동적으로 생성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83250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9622217" y="-15265"/>
            <a:ext cx="2569783" cy="6147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>
                <a:solidFill>
                  <a:schemeClr val="bg1"/>
                </a:solidFill>
              </a:rPr>
              <a:t>word.php-1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601" y="880338"/>
            <a:ext cx="5942228" cy="35769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173" y="1775164"/>
            <a:ext cx="6988930" cy="486554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278233" y="5058092"/>
            <a:ext cx="47291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실제 자기소개서를 작성하는 페이지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blocks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와 마찬가지고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grid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를 이용한 정렬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blocks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와 달리 입력하는 창은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container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내부에서 구현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Add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버튼이나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해당 내용을 수정하려 할 때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우측에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aside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버튼 활성화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9623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9622217" y="-15265"/>
            <a:ext cx="2569783" cy="6147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>
                <a:solidFill>
                  <a:schemeClr val="bg1"/>
                </a:solidFill>
              </a:rPr>
              <a:t>word.php-2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745" y="292101"/>
            <a:ext cx="5959183" cy="388908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0128" y="599465"/>
            <a:ext cx="3473439" cy="25491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444" y="2939575"/>
            <a:ext cx="6658698" cy="37126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246745" y="4699276"/>
            <a:ext cx="437491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자신이 작성한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을 검색하여 해당 자소서에 참고할 수 있음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Title/Subtitle/Body/Blocks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로 구성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검색시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#Tag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와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title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로 입력할 수 있음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form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안에 위치한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blocks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의 경우 타이핑이 불가능함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blocks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목록의 경우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Search Blocks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을 통해서만 추가가 가능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2546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86751"/>
          </a:xfrm>
        </p:spPr>
        <p:txBody>
          <a:bodyPr>
            <a:normAutofit/>
          </a:bodyPr>
          <a:lstStyle/>
          <a:p>
            <a:r>
              <a:rPr lang="en-US" altLang="ko-KR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Autobiography : </a:t>
            </a:r>
            <a:r>
              <a:rPr lang="ko-KR" altLang="en-US" sz="1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명사</a:t>
            </a:r>
            <a:r>
              <a:rPr lang="en-US" altLang="ko-KR" sz="1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[C , U] (pl. -</a:t>
            </a:r>
            <a:r>
              <a:rPr lang="en-US" altLang="ko-KR" sz="14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ies</a:t>
            </a:r>
            <a:r>
              <a:rPr lang="en-US" altLang="ko-KR" sz="1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 </a:t>
            </a:r>
            <a:r>
              <a:rPr lang="ko-KR" altLang="en-US" sz="1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자서전</a:t>
            </a:r>
            <a:endParaRPr lang="en-US" altLang="ko-KR" sz="1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r>
              <a:rPr lang="ko-KR" altLang="en-US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동기 </a:t>
            </a:r>
            <a:r>
              <a:rPr lang="en-US" altLang="ko-KR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: </a:t>
            </a:r>
            <a:r>
              <a:rPr lang="ko-KR" altLang="en-US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자기소개서를 작성하기 전</a:t>
            </a:r>
            <a:r>
              <a:rPr lang="en-US" altLang="ko-KR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중구난방으로 흩어진 자료들을 다시 </a:t>
            </a:r>
            <a:r>
              <a:rPr lang="ko-KR" altLang="en-US" sz="20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모으는데에</a:t>
            </a:r>
            <a:r>
              <a:rPr lang="ko-KR" altLang="en-US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애로사항을 느낌</a:t>
            </a:r>
            <a:r>
              <a:rPr lang="en-US" altLang="ko-KR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 </a:t>
            </a:r>
            <a:r>
              <a:rPr lang="ko-KR" altLang="en-US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이에 한 곳에서 내용을 정리하고</a:t>
            </a:r>
            <a:r>
              <a:rPr lang="en-US" altLang="ko-KR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추후 참고하여</a:t>
            </a:r>
            <a:r>
              <a:rPr lang="en-US" altLang="ko-KR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ko-KR" altLang="en-US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작성할 수 있는 어플리케이션을 구상함</a:t>
            </a:r>
            <a:r>
              <a:rPr lang="en-US" altLang="ko-KR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  <a:p>
            <a:r>
              <a:rPr lang="ko-KR" altLang="en-US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메모형태의 </a:t>
            </a:r>
            <a:r>
              <a:rPr lang="en-US" altLang="ko-KR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</a:t>
            </a:r>
            <a:r>
              <a:rPr lang="ko-KR" altLang="en-US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을 기반으로 하나의 자기소개서를 작성할 수 있는 기능을 가지고 있음</a:t>
            </a:r>
            <a:endParaRPr lang="en-US" altLang="ko-KR" sz="20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r>
              <a:rPr lang="en-US" altLang="ko-KR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</a:t>
            </a:r>
            <a:r>
              <a:rPr lang="ko-KR" altLang="en-US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별 필터링 기능을 제공하여</a:t>
            </a:r>
            <a:r>
              <a:rPr lang="en-US" altLang="ko-KR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어떤 목적에서 무엇을 진행하고 있는지에 대해 구분이 가능함</a:t>
            </a:r>
            <a:endParaRPr lang="en-US" altLang="ko-KR" sz="20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r>
              <a:rPr lang="ko-KR" altLang="en-US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크게 </a:t>
            </a:r>
            <a:r>
              <a:rPr lang="en-US" altLang="ko-KR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blocks, chart, words</a:t>
            </a:r>
            <a:r>
              <a:rPr lang="ko-KR" altLang="en-US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로 구분됨</a:t>
            </a:r>
            <a:endParaRPr lang="en-US" altLang="ko-KR" sz="20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lvl="1"/>
            <a:r>
              <a:rPr lang="en-US" altLang="ko-KR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blocks : </a:t>
            </a:r>
            <a:r>
              <a:rPr lang="ko-KR" altLang="en-US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어플리케이션에 가장 기본이 되는 일종의 메모</a:t>
            </a:r>
            <a:r>
              <a:rPr lang="en-US" altLang="ko-KR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 </a:t>
            </a:r>
            <a:r>
              <a:rPr lang="ko-KR" altLang="en-US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태그로 구분하여 기록할 수 있다</a:t>
            </a:r>
            <a:r>
              <a:rPr lang="en-US" altLang="ko-KR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  <a:p>
            <a:pPr lvl="1"/>
            <a:r>
              <a:rPr lang="en-US" altLang="ko-KR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chart : blocks</a:t>
            </a:r>
            <a:r>
              <a:rPr lang="ko-KR" altLang="en-US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들의 내용을 태그별로 확인할 수 있다</a:t>
            </a:r>
            <a:r>
              <a:rPr lang="en-US" altLang="ko-KR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 </a:t>
            </a:r>
            <a:r>
              <a:rPr lang="ko-KR" altLang="en-US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물론</a:t>
            </a:r>
            <a:r>
              <a:rPr lang="en-US" altLang="ko-KR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수정 및 삭제도 가능하다</a:t>
            </a:r>
            <a:r>
              <a:rPr lang="en-US" altLang="ko-KR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  <a:p>
            <a:pPr lvl="1"/>
            <a:r>
              <a:rPr lang="en-US" altLang="ko-KR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words : </a:t>
            </a:r>
            <a:r>
              <a:rPr lang="ko-KR" altLang="en-US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자기소개서를 작성하는 부분</a:t>
            </a:r>
            <a:r>
              <a:rPr lang="en-US" altLang="ko-KR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 </a:t>
            </a:r>
            <a:r>
              <a:rPr lang="ko-KR" altLang="en-US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작성할 때</a:t>
            </a:r>
            <a:r>
              <a:rPr lang="en-US" altLang="ko-KR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blocks</a:t>
            </a:r>
            <a:r>
              <a:rPr lang="ko-KR" altLang="en-US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에 기입된 내용을 참고하여 기입할 수 있다</a:t>
            </a:r>
            <a:r>
              <a:rPr lang="en-US" altLang="ko-KR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</a:p>
          <a:p>
            <a:r>
              <a:rPr lang="ko-KR" altLang="en-US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사용된 기능 </a:t>
            </a:r>
            <a:r>
              <a:rPr lang="en-US" altLang="ko-KR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: HTML5, CSS3, </a:t>
            </a:r>
            <a:r>
              <a:rPr lang="en-US" altLang="ko-KR" sz="20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php</a:t>
            </a:r>
            <a:r>
              <a:rPr lang="en-US" altLang="ko-KR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en-US" altLang="ko-KR" sz="20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javascript</a:t>
            </a:r>
            <a:r>
              <a:rPr lang="en-US" altLang="ko-KR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en-US" altLang="ko-KR" sz="20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jquery</a:t>
            </a:r>
            <a:r>
              <a:rPr lang="en-US" altLang="ko-KR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ajax, </a:t>
            </a:r>
            <a:r>
              <a:rPr lang="en-US" altLang="ko-KR" sz="20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mysql</a:t>
            </a:r>
            <a:endParaRPr lang="en-US" altLang="ko-KR" sz="20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r>
              <a:rPr lang="ko-KR" altLang="en-US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작업기간 </a:t>
            </a:r>
            <a:r>
              <a:rPr lang="en-US" altLang="ko-KR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: 16.12.05 ~ 17.01.22</a:t>
            </a:r>
          </a:p>
          <a:p>
            <a:r>
              <a:rPr lang="en-US" altLang="ko-KR" sz="20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Github</a:t>
            </a:r>
            <a:r>
              <a:rPr lang="en-US" altLang="ko-KR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: </a:t>
            </a:r>
            <a:r>
              <a:rPr lang="en-US" altLang="ko-KR" sz="2000" dirty="0">
                <a:latin typeface="08서울남산체 B" panose="02020603020101020101" pitchFamily="18" charset="-127"/>
                <a:ea typeface="08서울남산체 B" panose="02020603020101020101" pitchFamily="18" charset="-127"/>
                <a:hlinkClick r:id="rId2"/>
              </a:rPr>
              <a:t>https://github.com/Wshid/P1_autobiography</a:t>
            </a:r>
            <a:r>
              <a:rPr lang="en-US" altLang="ko-KR" sz="20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endParaRPr lang="ko-KR" altLang="en-US" sz="20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5970270" y="0"/>
            <a:ext cx="6221730" cy="12665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bg1"/>
                </a:solidFill>
              </a:rPr>
              <a:t>What is Autobiography?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1083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모서리가 둥근 직사각형 704"/>
          <p:cNvSpPr/>
          <p:nvPr/>
        </p:nvSpPr>
        <p:spPr>
          <a:xfrm>
            <a:off x="7425446" y="808455"/>
            <a:ext cx="1702672" cy="381218"/>
          </a:xfrm>
          <a:prstGeom prst="roundRect">
            <a:avLst/>
          </a:prstGeom>
          <a:solidFill>
            <a:srgbClr val="7030A0"/>
          </a:solidFill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load_block_process.php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199918" y="1620374"/>
            <a:ext cx="823913" cy="38121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cover.php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1569892" y="2071613"/>
            <a:ext cx="823913" cy="38121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login.php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2928489" y="3539011"/>
            <a:ext cx="1100839" cy="38121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carousel.php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6592832" y="1404725"/>
            <a:ext cx="823913" cy="38121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chart.php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6592651" y="5485786"/>
            <a:ext cx="823913" cy="38121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word.php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6605008" y="3548812"/>
            <a:ext cx="823913" cy="38121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block.php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7846284" y="6315559"/>
            <a:ext cx="823913" cy="381218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aside.css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9780277" y="804303"/>
            <a:ext cx="1164636" cy="381219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menu_tron.css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2211700" y="891306"/>
            <a:ext cx="823913" cy="381218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login.css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3969854" y="1342934"/>
            <a:ext cx="1346297" cy="381218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header_navbar.css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975831" y="723014"/>
            <a:ext cx="823913" cy="381218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cover.css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3969854" y="2057628"/>
            <a:ext cx="1253607" cy="381219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column_l4.css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9780277" y="1410106"/>
            <a:ext cx="823913" cy="381218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block.css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9780277" y="2015908"/>
            <a:ext cx="823913" cy="381218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chart.css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3969854" y="2772324"/>
            <a:ext cx="1076237" cy="381219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carousel.css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6605006" y="6408004"/>
            <a:ext cx="823913" cy="381218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word.css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9" name="모서리가 둥근 직사각형 28"/>
          <p:cNvSpPr/>
          <p:nvPr/>
        </p:nvSpPr>
        <p:spPr>
          <a:xfrm>
            <a:off x="9780277" y="2621711"/>
            <a:ext cx="1003174" cy="381218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mk_modal.js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510822" y="3036904"/>
            <a:ext cx="823913" cy="381218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login.js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9780277" y="6333402"/>
            <a:ext cx="823913" cy="381218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word.js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697446" y="4500644"/>
            <a:ext cx="823913" cy="381218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holder.js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3046829" y="4891383"/>
            <a:ext cx="1733265" cy="381218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header_navbar.js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217421" y="2466009"/>
            <a:ext cx="823913" cy="381218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cover.js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>
            <a:off x="9780277" y="4439118"/>
            <a:ext cx="823913" cy="381218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chart.js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925836" y="5321824"/>
            <a:ext cx="1288807" cy="381218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carousel.js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7" name="모서리가 둥근 직사각형 36"/>
          <p:cNvSpPr/>
          <p:nvPr/>
        </p:nvSpPr>
        <p:spPr>
          <a:xfrm>
            <a:off x="9780277" y="5044920"/>
            <a:ext cx="823913" cy="381218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block.js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45" name="꺾인 연결선 44"/>
          <p:cNvCxnSpPr>
            <a:stCxn id="4" idx="3"/>
            <a:endCxn id="5" idx="1"/>
          </p:cNvCxnSpPr>
          <p:nvPr/>
        </p:nvCxnSpPr>
        <p:spPr>
          <a:xfrm>
            <a:off x="1023831" y="1810983"/>
            <a:ext cx="546061" cy="451239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꺾인 연결선 49"/>
          <p:cNvCxnSpPr>
            <a:stCxn id="5" idx="3"/>
            <a:endCxn id="6" idx="1"/>
          </p:cNvCxnSpPr>
          <p:nvPr/>
        </p:nvCxnSpPr>
        <p:spPr>
          <a:xfrm>
            <a:off x="2393805" y="2262222"/>
            <a:ext cx="534684" cy="1467398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꺾인 연결선 53"/>
          <p:cNvCxnSpPr>
            <a:stCxn id="6" idx="3"/>
            <a:endCxn id="7" idx="1"/>
          </p:cNvCxnSpPr>
          <p:nvPr/>
        </p:nvCxnSpPr>
        <p:spPr>
          <a:xfrm flipV="1">
            <a:off x="4029328" y="1595334"/>
            <a:ext cx="2563504" cy="2134286"/>
          </a:xfrm>
          <a:prstGeom prst="bentConnector3">
            <a:avLst>
              <a:gd name="adj1" fmla="val 61593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꺾인 연결선 59"/>
          <p:cNvCxnSpPr>
            <a:stCxn id="6" idx="3"/>
            <a:endCxn id="8" idx="1"/>
          </p:cNvCxnSpPr>
          <p:nvPr/>
        </p:nvCxnSpPr>
        <p:spPr>
          <a:xfrm>
            <a:off x="4029328" y="3729620"/>
            <a:ext cx="2563323" cy="1946775"/>
          </a:xfrm>
          <a:prstGeom prst="bentConnector3">
            <a:avLst>
              <a:gd name="adj1" fmla="val 61148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꺾인 연결선 85"/>
          <p:cNvCxnSpPr>
            <a:stCxn id="5" idx="2"/>
            <a:endCxn id="30" idx="3"/>
          </p:cNvCxnSpPr>
          <p:nvPr/>
        </p:nvCxnSpPr>
        <p:spPr>
          <a:xfrm rot="5400000">
            <a:off x="1270952" y="2516614"/>
            <a:ext cx="774682" cy="647114"/>
          </a:xfrm>
          <a:prstGeom prst="bentConnector2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6" name="꺾인 연결선 105"/>
          <p:cNvCxnSpPr>
            <a:stCxn id="18" idx="1"/>
            <a:endCxn id="6" idx="0"/>
          </p:cNvCxnSpPr>
          <p:nvPr/>
        </p:nvCxnSpPr>
        <p:spPr>
          <a:xfrm rot="10800000" flipV="1">
            <a:off x="3478910" y="2962933"/>
            <a:ext cx="490945" cy="576077"/>
          </a:xfrm>
          <a:prstGeom prst="bentConnector2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9" name="꺾인 연결선 108"/>
          <p:cNvCxnSpPr>
            <a:stCxn id="13" idx="1"/>
            <a:endCxn id="6" idx="0"/>
          </p:cNvCxnSpPr>
          <p:nvPr/>
        </p:nvCxnSpPr>
        <p:spPr>
          <a:xfrm rot="10800000" flipV="1">
            <a:off x="3478910" y="1533543"/>
            <a:ext cx="490945" cy="2005468"/>
          </a:xfrm>
          <a:prstGeom prst="bentConnector2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6" name="꺾인 연결선 115"/>
          <p:cNvCxnSpPr>
            <a:stCxn id="15" idx="1"/>
            <a:endCxn id="6" idx="0"/>
          </p:cNvCxnSpPr>
          <p:nvPr/>
        </p:nvCxnSpPr>
        <p:spPr>
          <a:xfrm rot="10800000" flipV="1">
            <a:off x="3478910" y="2248237"/>
            <a:ext cx="490945" cy="1290773"/>
          </a:xfrm>
          <a:prstGeom prst="bentConnector2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9" name="직선 화살표 연결선 328"/>
          <p:cNvCxnSpPr>
            <a:stCxn id="33" idx="3"/>
            <a:endCxn id="8" idx="1"/>
          </p:cNvCxnSpPr>
          <p:nvPr/>
        </p:nvCxnSpPr>
        <p:spPr>
          <a:xfrm>
            <a:off x="4780094" y="5081992"/>
            <a:ext cx="1812557" cy="59440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32" name="직선 화살표 연결선 331"/>
          <p:cNvCxnSpPr>
            <a:stCxn id="33" idx="3"/>
            <a:endCxn id="7" idx="2"/>
          </p:cNvCxnSpPr>
          <p:nvPr/>
        </p:nvCxnSpPr>
        <p:spPr>
          <a:xfrm flipV="1">
            <a:off x="4780094" y="1785943"/>
            <a:ext cx="2224695" cy="329604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35" name="직선 화살표 연결선 334"/>
          <p:cNvCxnSpPr>
            <a:stCxn id="33" idx="3"/>
            <a:endCxn id="9" idx="1"/>
          </p:cNvCxnSpPr>
          <p:nvPr/>
        </p:nvCxnSpPr>
        <p:spPr>
          <a:xfrm flipV="1">
            <a:off x="4780094" y="3739421"/>
            <a:ext cx="1824914" cy="134257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38" name="직선 화살표 연결선 337"/>
          <p:cNvCxnSpPr>
            <a:stCxn id="32" idx="3"/>
            <a:endCxn id="6" idx="2"/>
          </p:cNvCxnSpPr>
          <p:nvPr/>
        </p:nvCxnSpPr>
        <p:spPr>
          <a:xfrm flipV="1">
            <a:off x="1521359" y="3920229"/>
            <a:ext cx="1957550" cy="77102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41" name="직선 화살표 연결선 340"/>
          <p:cNvCxnSpPr>
            <a:stCxn id="33" idx="0"/>
            <a:endCxn id="6" idx="2"/>
          </p:cNvCxnSpPr>
          <p:nvPr/>
        </p:nvCxnSpPr>
        <p:spPr>
          <a:xfrm flipH="1" flipV="1">
            <a:off x="3478909" y="3920229"/>
            <a:ext cx="434553" cy="97115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45" name="직선 화살표 연결선 344"/>
          <p:cNvCxnSpPr>
            <a:stCxn id="36" idx="0"/>
            <a:endCxn id="6" idx="2"/>
          </p:cNvCxnSpPr>
          <p:nvPr/>
        </p:nvCxnSpPr>
        <p:spPr>
          <a:xfrm flipV="1">
            <a:off x="1570240" y="3920229"/>
            <a:ext cx="1908669" cy="140159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44" name="직선 화살표 연결선 343"/>
          <p:cNvCxnSpPr>
            <a:stCxn id="19" idx="0"/>
            <a:endCxn id="8" idx="2"/>
          </p:cNvCxnSpPr>
          <p:nvPr/>
        </p:nvCxnSpPr>
        <p:spPr>
          <a:xfrm flipH="1" flipV="1">
            <a:off x="7004608" y="5867004"/>
            <a:ext cx="12355" cy="54100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8" name="직선 화살표 연결선 357"/>
          <p:cNvCxnSpPr>
            <a:stCxn id="10" idx="1"/>
            <a:endCxn id="8" idx="2"/>
          </p:cNvCxnSpPr>
          <p:nvPr/>
        </p:nvCxnSpPr>
        <p:spPr>
          <a:xfrm flipH="1" flipV="1">
            <a:off x="7004608" y="5867004"/>
            <a:ext cx="841676" cy="63916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62" name="직선 화살표 연결선 361"/>
          <p:cNvCxnSpPr>
            <a:stCxn id="40" idx="1"/>
            <a:endCxn id="8" idx="3"/>
          </p:cNvCxnSpPr>
          <p:nvPr/>
        </p:nvCxnSpPr>
        <p:spPr>
          <a:xfrm flipH="1" flipV="1">
            <a:off x="7416564" y="5676395"/>
            <a:ext cx="2363713" cy="16493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65" name="직선 화살표 연결선 364"/>
          <p:cNvCxnSpPr>
            <a:stCxn id="31" idx="1"/>
            <a:endCxn id="8" idx="3"/>
          </p:cNvCxnSpPr>
          <p:nvPr/>
        </p:nvCxnSpPr>
        <p:spPr>
          <a:xfrm flipH="1" flipV="1">
            <a:off x="7416564" y="5676395"/>
            <a:ext cx="2363713" cy="84761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69" name="직선 화살표 연결선 368"/>
          <p:cNvCxnSpPr>
            <a:stCxn id="153" idx="1"/>
            <a:endCxn id="8" idx="3"/>
          </p:cNvCxnSpPr>
          <p:nvPr/>
        </p:nvCxnSpPr>
        <p:spPr>
          <a:xfrm flipH="1">
            <a:off x="7416564" y="3418122"/>
            <a:ext cx="2363713" cy="225827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72" name="직선 화살표 연결선 371"/>
          <p:cNvCxnSpPr>
            <a:stCxn id="29" idx="1"/>
            <a:endCxn id="8" idx="3"/>
          </p:cNvCxnSpPr>
          <p:nvPr/>
        </p:nvCxnSpPr>
        <p:spPr>
          <a:xfrm flipH="1">
            <a:off x="7416564" y="2812320"/>
            <a:ext cx="2363713" cy="286407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75" name="직선 화살표 연결선 374"/>
          <p:cNvCxnSpPr>
            <a:stCxn id="37" idx="1"/>
            <a:endCxn id="9" idx="3"/>
          </p:cNvCxnSpPr>
          <p:nvPr/>
        </p:nvCxnSpPr>
        <p:spPr>
          <a:xfrm flipH="1" flipV="1">
            <a:off x="7428921" y="3739421"/>
            <a:ext cx="2351356" cy="149610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78" name="직선 화살표 연결선 377"/>
          <p:cNvCxnSpPr>
            <a:stCxn id="35" idx="1"/>
            <a:endCxn id="7" idx="3"/>
          </p:cNvCxnSpPr>
          <p:nvPr/>
        </p:nvCxnSpPr>
        <p:spPr>
          <a:xfrm flipH="1" flipV="1">
            <a:off x="7416745" y="1595334"/>
            <a:ext cx="2363532" cy="303439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82" name="직선 화살표 연결선 381"/>
          <p:cNvCxnSpPr>
            <a:stCxn id="38" idx="1"/>
            <a:endCxn id="9" idx="3"/>
          </p:cNvCxnSpPr>
          <p:nvPr/>
        </p:nvCxnSpPr>
        <p:spPr>
          <a:xfrm flipH="1" flipV="1">
            <a:off x="7428921" y="3739421"/>
            <a:ext cx="2351356" cy="28450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85" name="직선 화살표 연결선 384"/>
          <p:cNvCxnSpPr>
            <a:stCxn id="153" idx="1"/>
            <a:endCxn id="9" idx="3"/>
          </p:cNvCxnSpPr>
          <p:nvPr/>
        </p:nvCxnSpPr>
        <p:spPr>
          <a:xfrm flipH="1">
            <a:off x="7428921" y="3418122"/>
            <a:ext cx="2351356" cy="32129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88" name="직선 화살표 연결선 387"/>
          <p:cNvCxnSpPr>
            <a:stCxn id="38" idx="1"/>
            <a:endCxn id="7" idx="3"/>
          </p:cNvCxnSpPr>
          <p:nvPr/>
        </p:nvCxnSpPr>
        <p:spPr>
          <a:xfrm flipH="1" flipV="1">
            <a:off x="7416745" y="1595334"/>
            <a:ext cx="2363532" cy="242859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91" name="직선 화살표 연결선 390"/>
          <p:cNvCxnSpPr>
            <a:stCxn id="29" idx="1"/>
            <a:endCxn id="9" idx="3"/>
          </p:cNvCxnSpPr>
          <p:nvPr/>
        </p:nvCxnSpPr>
        <p:spPr>
          <a:xfrm flipH="1">
            <a:off x="7428921" y="2812320"/>
            <a:ext cx="2351356" cy="92710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94" name="직선 화살표 연결선 393"/>
          <p:cNvCxnSpPr>
            <a:stCxn id="153" idx="1"/>
            <a:endCxn id="7" idx="3"/>
          </p:cNvCxnSpPr>
          <p:nvPr/>
        </p:nvCxnSpPr>
        <p:spPr>
          <a:xfrm flipH="1" flipV="1">
            <a:off x="7416745" y="1595334"/>
            <a:ext cx="2363532" cy="182278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97" name="직선 화살표 연결선 396"/>
          <p:cNvCxnSpPr>
            <a:stCxn id="29" idx="1"/>
            <a:endCxn id="7" idx="3"/>
          </p:cNvCxnSpPr>
          <p:nvPr/>
        </p:nvCxnSpPr>
        <p:spPr>
          <a:xfrm flipH="1" flipV="1">
            <a:off x="7416745" y="1595334"/>
            <a:ext cx="2363532" cy="121698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11" name="직선 화살표 연결선 410"/>
          <p:cNvCxnSpPr>
            <a:stCxn id="11" idx="1"/>
            <a:endCxn id="8" idx="3"/>
          </p:cNvCxnSpPr>
          <p:nvPr/>
        </p:nvCxnSpPr>
        <p:spPr>
          <a:xfrm flipH="1">
            <a:off x="7416564" y="994913"/>
            <a:ext cx="2363713" cy="468148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4" name="직선 화살표 연결선 413"/>
          <p:cNvCxnSpPr>
            <a:stCxn id="16" idx="1"/>
            <a:endCxn id="8" idx="3"/>
          </p:cNvCxnSpPr>
          <p:nvPr/>
        </p:nvCxnSpPr>
        <p:spPr>
          <a:xfrm flipH="1">
            <a:off x="7416564" y="1600715"/>
            <a:ext cx="2363713" cy="407568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7" name="직선 화살표 연결선 416"/>
          <p:cNvCxnSpPr>
            <a:stCxn id="11" idx="1"/>
            <a:endCxn id="7" idx="3"/>
          </p:cNvCxnSpPr>
          <p:nvPr/>
        </p:nvCxnSpPr>
        <p:spPr>
          <a:xfrm flipH="1">
            <a:off x="7416745" y="994913"/>
            <a:ext cx="2363532" cy="60042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20" name="직선 화살표 연결선 419"/>
          <p:cNvCxnSpPr>
            <a:stCxn id="17" idx="1"/>
            <a:endCxn id="7" idx="3"/>
          </p:cNvCxnSpPr>
          <p:nvPr/>
        </p:nvCxnSpPr>
        <p:spPr>
          <a:xfrm flipH="1" flipV="1">
            <a:off x="7416745" y="1595334"/>
            <a:ext cx="2363532" cy="61118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23" name="직선 화살표 연결선 422"/>
          <p:cNvCxnSpPr>
            <a:stCxn id="16" idx="1"/>
            <a:endCxn id="7" idx="3"/>
          </p:cNvCxnSpPr>
          <p:nvPr/>
        </p:nvCxnSpPr>
        <p:spPr>
          <a:xfrm flipH="1" flipV="1">
            <a:off x="7416745" y="1595334"/>
            <a:ext cx="2363532" cy="538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26" name="직선 화살표 연결선 425"/>
          <p:cNvCxnSpPr>
            <a:stCxn id="16" idx="1"/>
            <a:endCxn id="9" idx="3"/>
          </p:cNvCxnSpPr>
          <p:nvPr/>
        </p:nvCxnSpPr>
        <p:spPr>
          <a:xfrm flipH="1">
            <a:off x="7428921" y="1600715"/>
            <a:ext cx="2351356" cy="213870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29" name="직선 화살표 연결선 428"/>
          <p:cNvCxnSpPr>
            <a:stCxn id="11" idx="1"/>
            <a:endCxn id="9" idx="3"/>
          </p:cNvCxnSpPr>
          <p:nvPr/>
        </p:nvCxnSpPr>
        <p:spPr>
          <a:xfrm flipH="1">
            <a:off x="7428921" y="994913"/>
            <a:ext cx="2351356" cy="274450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12" name="직선 화살표 연결선 511"/>
          <p:cNvCxnSpPr>
            <a:stCxn id="15" idx="3"/>
            <a:endCxn id="7" idx="1"/>
          </p:cNvCxnSpPr>
          <p:nvPr/>
        </p:nvCxnSpPr>
        <p:spPr>
          <a:xfrm flipV="1">
            <a:off x="5223461" y="1595334"/>
            <a:ext cx="1369371" cy="65290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13" name="직선 화살표 연결선 512"/>
          <p:cNvCxnSpPr>
            <a:stCxn id="15" idx="3"/>
            <a:endCxn id="8" idx="1"/>
          </p:cNvCxnSpPr>
          <p:nvPr/>
        </p:nvCxnSpPr>
        <p:spPr>
          <a:xfrm>
            <a:off x="5223461" y="2248238"/>
            <a:ext cx="1369190" cy="342815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14" name="직선 화살표 연결선 513"/>
          <p:cNvCxnSpPr>
            <a:stCxn id="15" idx="3"/>
            <a:endCxn id="9" idx="1"/>
          </p:cNvCxnSpPr>
          <p:nvPr/>
        </p:nvCxnSpPr>
        <p:spPr>
          <a:xfrm>
            <a:off x="5223461" y="2248238"/>
            <a:ext cx="1381547" cy="149118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15" name="직선 화살표 연결선 514"/>
          <p:cNvCxnSpPr>
            <a:stCxn id="13" idx="3"/>
            <a:endCxn id="9" idx="1"/>
          </p:cNvCxnSpPr>
          <p:nvPr/>
        </p:nvCxnSpPr>
        <p:spPr>
          <a:xfrm>
            <a:off x="5316151" y="1533543"/>
            <a:ext cx="1288857" cy="220587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16" name="직선 화살표 연결선 515"/>
          <p:cNvCxnSpPr>
            <a:stCxn id="13" idx="3"/>
            <a:endCxn id="8" idx="1"/>
          </p:cNvCxnSpPr>
          <p:nvPr/>
        </p:nvCxnSpPr>
        <p:spPr>
          <a:xfrm>
            <a:off x="5316151" y="1533543"/>
            <a:ext cx="1276500" cy="414285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17" name="직선 화살표 연결선 516"/>
          <p:cNvCxnSpPr>
            <a:stCxn id="13" idx="3"/>
            <a:endCxn id="7" idx="1"/>
          </p:cNvCxnSpPr>
          <p:nvPr/>
        </p:nvCxnSpPr>
        <p:spPr>
          <a:xfrm>
            <a:off x="5316151" y="1533543"/>
            <a:ext cx="1276681" cy="6179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78" name="직선 화살표 연결선 577"/>
          <p:cNvCxnSpPr>
            <a:stCxn id="14" idx="2"/>
            <a:endCxn id="4" idx="0"/>
          </p:cNvCxnSpPr>
          <p:nvPr/>
        </p:nvCxnSpPr>
        <p:spPr>
          <a:xfrm flipH="1">
            <a:off x="611875" y="1104232"/>
            <a:ext cx="775913" cy="51614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81" name="직선 화살표 연결선 580"/>
          <p:cNvCxnSpPr>
            <a:stCxn id="34" idx="0"/>
            <a:endCxn id="4" idx="2"/>
          </p:cNvCxnSpPr>
          <p:nvPr/>
        </p:nvCxnSpPr>
        <p:spPr>
          <a:xfrm flipH="1" flipV="1">
            <a:off x="611875" y="2001592"/>
            <a:ext cx="17503" cy="46441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84" name="직선 화살표 연결선 583"/>
          <p:cNvCxnSpPr>
            <a:stCxn id="14" idx="2"/>
            <a:endCxn id="5" idx="0"/>
          </p:cNvCxnSpPr>
          <p:nvPr/>
        </p:nvCxnSpPr>
        <p:spPr>
          <a:xfrm>
            <a:off x="1387788" y="1104232"/>
            <a:ext cx="594061" cy="96738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87" name="직선 화살표 연결선 586"/>
          <p:cNvCxnSpPr>
            <a:stCxn id="12" idx="2"/>
            <a:endCxn id="5" idx="0"/>
          </p:cNvCxnSpPr>
          <p:nvPr/>
        </p:nvCxnSpPr>
        <p:spPr>
          <a:xfrm flipH="1">
            <a:off x="1981849" y="1272524"/>
            <a:ext cx="641808" cy="79908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21" name="모서리가 둥근 직사각형 620"/>
          <p:cNvSpPr/>
          <p:nvPr/>
        </p:nvSpPr>
        <p:spPr>
          <a:xfrm>
            <a:off x="10944913" y="1766416"/>
            <a:ext cx="1113315" cy="381218"/>
          </a:xfrm>
          <a:prstGeom prst="roundRect">
            <a:avLst/>
          </a:prstGeom>
          <a:solidFill>
            <a:srgbClr val="7030A0"/>
          </a:solidFill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get_name.php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622" name="직선 화살표 연결선 621"/>
          <p:cNvCxnSpPr>
            <a:stCxn id="29" idx="3"/>
            <a:endCxn id="621" idx="2"/>
          </p:cNvCxnSpPr>
          <p:nvPr/>
        </p:nvCxnSpPr>
        <p:spPr>
          <a:xfrm flipV="1">
            <a:off x="10783451" y="2147635"/>
            <a:ext cx="718120" cy="664685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7" name="꺾인 연결선 686"/>
          <p:cNvCxnSpPr>
            <a:stCxn id="29" idx="3"/>
            <a:endCxn id="153" idx="3"/>
          </p:cNvCxnSpPr>
          <p:nvPr/>
        </p:nvCxnSpPr>
        <p:spPr>
          <a:xfrm>
            <a:off x="10783451" y="2812320"/>
            <a:ext cx="730091" cy="605802"/>
          </a:xfrm>
          <a:prstGeom prst="bentConnector3">
            <a:avLst>
              <a:gd name="adj1" fmla="val 131311"/>
            </a:avLst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704" name="모서리가 둥근 직사각형 703"/>
          <p:cNvSpPr/>
          <p:nvPr/>
        </p:nvSpPr>
        <p:spPr>
          <a:xfrm>
            <a:off x="3084505" y="5843215"/>
            <a:ext cx="1770698" cy="381218"/>
          </a:xfrm>
          <a:prstGeom prst="roundRect">
            <a:avLst/>
          </a:prstGeom>
          <a:solidFill>
            <a:srgbClr val="7030A0"/>
          </a:solidFill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load_word_process.php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6" name="모서리가 둥근 직사각형 705"/>
          <p:cNvSpPr/>
          <p:nvPr/>
        </p:nvSpPr>
        <p:spPr>
          <a:xfrm>
            <a:off x="2951658" y="6408004"/>
            <a:ext cx="1844038" cy="381218"/>
          </a:xfrm>
          <a:prstGeom prst="roundRect">
            <a:avLst/>
          </a:prstGeom>
          <a:solidFill>
            <a:srgbClr val="7030A0"/>
          </a:solidFill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operate_word_process.php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8" name="모서리가 둥근 직사각형 707"/>
          <p:cNvSpPr/>
          <p:nvPr/>
        </p:nvSpPr>
        <p:spPr>
          <a:xfrm>
            <a:off x="3312633" y="810322"/>
            <a:ext cx="1683804" cy="381218"/>
          </a:xfrm>
          <a:prstGeom prst="roundRect">
            <a:avLst/>
          </a:prstGeom>
          <a:solidFill>
            <a:srgbClr val="7030A0"/>
          </a:solidFill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signup_process.php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9" name="모서리가 둥근 직사각형 708"/>
          <p:cNvSpPr/>
          <p:nvPr/>
        </p:nvSpPr>
        <p:spPr>
          <a:xfrm>
            <a:off x="787707" y="3809389"/>
            <a:ext cx="1435418" cy="381218"/>
          </a:xfrm>
          <a:prstGeom prst="roundRect">
            <a:avLst/>
          </a:prstGeom>
          <a:solidFill>
            <a:srgbClr val="7030A0"/>
          </a:solidFill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login_process.php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710" name="직선 화살표 연결선 709"/>
          <p:cNvCxnSpPr>
            <a:stCxn id="5" idx="2"/>
            <a:endCxn id="709" idx="0"/>
          </p:cNvCxnSpPr>
          <p:nvPr/>
        </p:nvCxnSpPr>
        <p:spPr>
          <a:xfrm flipH="1">
            <a:off x="1505416" y="2452831"/>
            <a:ext cx="476433" cy="1356558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6" name="직선 화살표 연결선 715"/>
          <p:cNvCxnSpPr>
            <a:stCxn id="5" idx="3"/>
            <a:endCxn id="708" idx="1"/>
          </p:cNvCxnSpPr>
          <p:nvPr/>
        </p:nvCxnSpPr>
        <p:spPr>
          <a:xfrm flipV="1">
            <a:off x="2393805" y="1000931"/>
            <a:ext cx="918828" cy="1261291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9" name="직선 화살표 연결선 718"/>
          <p:cNvCxnSpPr>
            <a:stCxn id="7" idx="2"/>
            <a:endCxn id="707" idx="0"/>
          </p:cNvCxnSpPr>
          <p:nvPr/>
        </p:nvCxnSpPr>
        <p:spPr>
          <a:xfrm>
            <a:off x="7004789" y="1785943"/>
            <a:ext cx="27631" cy="598794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2" name="직선 화살표 연결선 721"/>
          <p:cNvCxnSpPr>
            <a:stCxn id="9" idx="0"/>
            <a:endCxn id="707" idx="2"/>
          </p:cNvCxnSpPr>
          <p:nvPr/>
        </p:nvCxnSpPr>
        <p:spPr>
          <a:xfrm flipV="1">
            <a:off x="7016965" y="2765955"/>
            <a:ext cx="15455" cy="782857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5" name="직선 화살표 연결선 724"/>
          <p:cNvCxnSpPr>
            <a:stCxn id="8" idx="1"/>
            <a:endCxn id="706" idx="3"/>
          </p:cNvCxnSpPr>
          <p:nvPr/>
        </p:nvCxnSpPr>
        <p:spPr>
          <a:xfrm flipH="1">
            <a:off x="4795696" y="5676395"/>
            <a:ext cx="1796955" cy="922218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2" name="직선 화살표 연결선 731"/>
          <p:cNvCxnSpPr>
            <a:stCxn id="8" idx="1"/>
            <a:endCxn id="704" idx="3"/>
          </p:cNvCxnSpPr>
          <p:nvPr/>
        </p:nvCxnSpPr>
        <p:spPr>
          <a:xfrm flipH="1">
            <a:off x="4855203" y="5676395"/>
            <a:ext cx="1737448" cy="357429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2" name="직선 화살표 연결선 771"/>
          <p:cNvCxnSpPr>
            <a:stCxn id="7" idx="3"/>
            <a:endCxn id="705" idx="2"/>
          </p:cNvCxnSpPr>
          <p:nvPr/>
        </p:nvCxnSpPr>
        <p:spPr>
          <a:xfrm flipV="1">
            <a:off x="7416745" y="1189673"/>
            <a:ext cx="860037" cy="405660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5" name="직선 화살표 연결선 774"/>
          <p:cNvCxnSpPr>
            <a:stCxn id="9" idx="3"/>
            <a:endCxn id="705" idx="2"/>
          </p:cNvCxnSpPr>
          <p:nvPr/>
        </p:nvCxnSpPr>
        <p:spPr>
          <a:xfrm flipV="1">
            <a:off x="7428921" y="1189673"/>
            <a:ext cx="847861" cy="2549748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7" name="모서리가 둥근 직사각형 706"/>
          <p:cNvSpPr/>
          <p:nvPr/>
        </p:nvSpPr>
        <p:spPr>
          <a:xfrm>
            <a:off x="6086957" y="2384737"/>
            <a:ext cx="1890925" cy="381218"/>
          </a:xfrm>
          <a:prstGeom prst="roundRect">
            <a:avLst/>
          </a:prstGeom>
          <a:solidFill>
            <a:srgbClr val="7030A0"/>
          </a:solidFill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operate_block_process.php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83" name="모서리가 둥근 직사각형 782"/>
          <p:cNvSpPr/>
          <p:nvPr/>
        </p:nvSpPr>
        <p:spPr>
          <a:xfrm>
            <a:off x="2432158" y="5445375"/>
            <a:ext cx="1042988" cy="381218"/>
          </a:xfrm>
          <a:prstGeom prst="roundRect">
            <a:avLst/>
          </a:prstGeom>
          <a:solidFill>
            <a:srgbClr val="7030A0"/>
          </a:solidFill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is_login.php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786" name="직선 화살표 연결선 785"/>
          <p:cNvCxnSpPr>
            <a:stCxn id="33" idx="2"/>
            <a:endCxn id="783" idx="3"/>
          </p:cNvCxnSpPr>
          <p:nvPr/>
        </p:nvCxnSpPr>
        <p:spPr>
          <a:xfrm flipH="1">
            <a:off x="3475146" y="5272601"/>
            <a:ext cx="438316" cy="363383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6" name="꺾인 연결선 795"/>
          <p:cNvCxnSpPr>
            <a:stCxn id="31" idx="3"/>
            <a:endCxn id="40" idx="3"/>
          </p:cNvCxnSpPr>
          <p:nvPr/>
        </p:nvCxnSpPr>
        <p:spPr>
          <a:xfrm flipV="1">
            <a:off x="10604190" y="5841331"/>
            <a:ext cx="560545" cy="682680"/>
          </a:xfrm>
          <a:prstGeom prst="bentConnector3">
            <a:avLst>
              <a:gd name="adj1" fmla="val 140782"/>
            </a:avLst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99" name="꺾인 연결선 798"/>
          <p:cNvCxnSpPr>
            <a:stCxn id="31" idx="3"/>
            <a:endCxn id="29" idx="3"/>
          </p:cNvCxnSpPr>
          <p:nvPr/>
        </p:nvCxnSpPr>
        <p:spPr>
          <a:xfrm flipV="1">
            <a:off x="10604190" y="2812320"/>
            <a:ext cx="179261" cy="3711692"/>
          </a:xfrm>
          <a:prstGeom prst="bentConnector3">
            <a:avLst>
              <a:gd name="adj1" fmla="val 782252"/>
            </a:avLst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03" name="꺾인 연결선 802"/>
          <p:cNvCxnSpPr>
            <a:stCxn id="38" idx="3"/>
            <a:endCxn id="29" idx="3"/>
          </p:cNvCxnSpPr>
          <p:nvPr/>
        </p:nvCxnSpPr>
        <p:spPr>
          <a:xfrm flipH="1" flipV="1">
            <a:off x="10783451" y="2812320"/>
            <a:ext cx="240030" cy="1211605"/>
          </a:xfrm>
          <a:prstGeom prst="bentConnector3">
            <a:avLst>
              <a:gd name="adj1" fmla="val -352381"/>
            </a:avLst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09" name="직선 화살표 연결선 808"/>
          <p:cNvCxnSpPr>
            <a:stCxn id="35" idx="3"/>
            <a:endCxn id="621" idx="2"/>
          </p:cNvCxnSpPr>
          <p:nvPr/>
        </p:nvCxnSpPr>
        <p:spPr>
          <a:xfrm flipV="1">
            <a:off x="10604190" y="2147635"/>
            <a:ext cx="897381" cy="2482092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2" name="직선 화살표 연결선 811"/>
          <p:cNvCxnSpPr>
            <a:stCxn id="37" idx="3"/>
            <a:endCxn id="621" idx="2"/>
          </p:cNvCxnSpPr>
          <p:nvPr/>
        </p:nvCxnSpPr>
        <p:spPr>
          <a:xfrm flipV="1">
            <a:off x="10604190" y="2147635"/>
            <a:ext cx="897381" cy="3087894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5" name="직선 화살표 연결선 814"/>
          <p:cNvCxnSpPr>
            <a:stCxn id="31" idx="3"/>
            <a:endCxn id="621" idx="2"/>
          </p:cNvCxnSpPr>
          <p:nvPr/>
        </p:nvCxnSpPr>
        <p:spPr>
          <a:xfrm flipV="1">
            <a:off x="10604190" y="2147635"/>
            <a:ext cx="897381" cy="4376377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모서리가 둥근 직사각형 37"/>
          <p:cNvSpPr/>
          <p:nvPr/>
        </p:nvSpPr>
        <p:spPr>
          <a:xfrm>
            <a:off x="9780277" y="3833315"/>
            <a:ext cx="1243204" cy="381218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block_chart.js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53" name="모서리가 둥근 직사각형 152"/>
          <p:cNvSpPr/>
          <p:nvPr/>
        </p:nvSpPr>
        <p:spPr>
          <a:xfrm>
            <a:off x="9780277" y="3227513"/>
            <a:ext cx="1733265" cy="381218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input_check.js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9780277" y="5650722"/>
            <a:ext cx="1384458" cy="381218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word_function.js</a:t>
            </a:r>
            <a:endParaRPr lang="ko-KR" altLang="en-US" sz="1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19" name="제목 1"/>
          <p:cNvSpPr txBox="1">
            <a:spLocks/>
          </p:cNvSpPr>
          <p:nvPr/>
        </p:nvSpPr>
        <p:spPr>
          <a:xfrm>
            <a:off x="7569640" y="4767"/>
            <a:ext cx="4633920" cy="6147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>
                <a:solidFill>
                  <a:schemeClr val="bg1"/>
                </a:solidFill>
              </a:rPr>
              <a:t>Organization Chart-1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cxnSp>
        <p:nvCxnSpPr>
          <p:cNvPr id="3" name="직선 화살표 연결선 2"/>
          <p:cNvCxnSpPr>
            <a:stCxn id="6" idx="3"/>
            <a:endCxn id="9" idx="1"/>
          </p:cNvCxnSpPr>
          <p:nvPr/>
        </p:nvCxnSpPr>
        <p:spPr>
          <a:xfrm>
            <a:off x="4029328" y="3729620"/>
            <a:ext cx="2575680" cy="980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4748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그룹 45"/>
          <p:cNvGrpSpPr/>
          <p:nvPr/>
        </p:nvGrpSpPr>
        <p:grpSpPr>
          <a:xfrm>
            <a:off x="2044861" y="1530752"/>
            <a:ext cx="8392280" cy="4092321"/>
            <a:chOff x="744855" y="1051974"/>
            <a:chExt cx="8392280" cy="4092321"/>
          </a:xfrm>
        </p:grpSpPr>
        <p:sp>
          <p:nvSpPr>
            <p:cNvPr id="4" name="모서리가 둥근 직사각형 3"/>
            <p:cNvSpPr/>
            <p:nvPr/>
          </p:nvSpPr>
          <p:spPr>
            <a:xfrm>
              <a:off x="7246210" y="4725473"/>
              <a:ext cx="1770698" cy="418822"/>
            </a:xfrm>
            <a:prstGeom prst="roundRect">
              <a:avLst/>
            </a:prstGeom>
            <a:solidFill>
              <a:srgbClr val="7030A0"/>
            </a:solidFill>
            <a:ln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load_word_process.php</a:t>
              </a:r>
              <a:endParaRPr lang="ko-KR" altLang="en-US" sz="10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7246210" y="3793010"/>
              <a:ext cx="1702672" cy="418822"/>
            </a:xfrm>
            <a:prstGeom prst="roundRect">
              <a:avLst/>
            </a:prstGeom>
            <a:solidFill>
              <a:srgbClr val="7030A0"/>
            </a:solidFill>
            <a:ln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load_block_process.php</a:t>
              </a:r>
              <a:endParaRPr lang="ko-KR" altLang="en-US" sz="10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6" name="모서리가 둥근 직사각형 5"/>
            <p:cNvSpPr/>
            <p:nvPr/>
          </p:nvSpPr>
          <p:spPr>
            <a:xfrm>
              <a:off x="4264029" y="3760231"/>
              <a:ext cx="1146810" cy="418822"/>
            </a:xfrm>
            <a:prstGeom prst="roundRect">
              <a:avLst/>
            </a:prstGeom>
            <a:solidFill>
              <a:srgbClr val="7030A0"/>
            </a:solidFill>
            <a:ln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file_check.php</a:t>
              </a:r>
              <a:endParaRPr lang="ko-KR" altLang="en-US" sz="10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7" name="모서리가 둥근 직사각형 6"/>
            <p:cNvSpPr/>
            <p:nvPr/>
          </p:nvSpPr>
          <p:spPr>
            <a:xfrm>
              <a:off x="7246210" y="1051974"/>
              <a:ext cx="1844038" cy="418822"/>
            </a:xfrm>
            <a:prstGeom prst="roundRect">
              <a:avLst/>
            </a:prstGeom>
            <a:solidFill>
              <a:srgbClr val="7030A0"/>
            </a:solidFill>
            <a:ln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operate_word_process.php</a:t>
              </a:r>
              <a:endParaRPr lang="ko-KR" altLang="en-US" sz="10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8" name="모서리가 둥근 직사각형 7"/>
            <p:cNvSpPr/>
            <p:nvPr/>
          </p:nvSpPr>
          <p:spPr>
            <a:xfrm>
              <a:off x="7246210" y="2312831"/>
              <a:ext cx="1890925" cy="418822"/>
            </a:xfrm>
            <a:prstGeom prst="roundRect">
              <a:avLst/>
            </a:prstGeom>
            <a:solidFill>
              <a:srgbClr val="7030A0"/>
            </a:solidFill>
            <a:ln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operate_block_process.php</a:t>
              </a:r>
              <a:endParaRPr lang="ko-KR" altLang="en-US" sz="10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744855" y="2142667"/>
              <a:ext cx="1683804" cy="418822"/>
            </a:xfrm>
            <a:prstGeom prst="roundRect">
              <a:avLst/>
            </a:prstGeom>
            <a:solidFill>
              <a:srgbClr val="7030A0"/>
            </a:solidFill>
            <a:ln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signup_process.php</a:t>
              </a:r>
              <a:endParaRPr lang="ko-KR" altLang="en-US" sz="10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744855" y="3873493"/>
              <a:ext cx="1435418" cy="418822"/>
            </a:xfrm>
            <a:prstGeom prst="roundRect">
              <a:avLst/>
            </a:prstGeom>
            <a:solidFill>
              <a:srgbClr val="7030A0"/>
            </a:solidFill>
            <a:ln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login_process.php</a:t>
              </a:r>
              <a:endParaRPr lang="ko-KR" altLang="en-US" sz="10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4264029" y="2312831"/>
              <a:ext cx="1042988" cy="418822"/>
            </a:xfrm>
            <a:prstGeom prst="roundRect">
              <a:avLst/>
            </a:prstGeom>
            <a:solidFill>
              <a:srgbClr val="7030A0"/>
            </a:solidFill>
            <a:ln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db.php</a:t>
              </a:r>
              <a:endParaRPr lang="ko-KR" altLang="en-US" sz="10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4264029" y="2993049"/>
              <a:ext cx="1042988" cy="418822"/>
            </a:xfrm>
            <a:prstGeom prst="roundRect">
              <a:avLst/>
            </a:prstGeom>
            <a:solidFill>
              <a:srgbClr val="7030A0"/>
            </a:solidFill>
            <a:ln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config.php</a:t>
              </a:r>
              <a:endParaRPr lang="ko-KR" altLang="en-US" sz="10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cxnSp>
          <p:nvCxnSpPr>
            <p:cNvPr id="13" name="직선 화살표 연결선 12"/>
            <p:cNvCxnSpPr>
              <a:stCxn id="11" idx="1"/>
              <a:endCxn id="9" idx="3"/>
            </p:cNvCxnSpPr>
            <p:nvPr/>
          </p:nvCxnSpPr>
          <p:spPr>
            <a:xfrm flipH="1" flipV="1">
              <a:off x="2428659" y="2352078"/>
              <a:ext cx="1835370" cy="170164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화살표 연결선 13"/>
            <p:cNvCxnSpPr>
              <a:stCxn id="12" idx="1"/>
              <a:endCxn id="9" idx="3"/>
            </p:cNvCxnSpPr>
            <p:nvPr/>
          </p:nvCxnSpPr>
          <p:spPr>
            <a:xfrm flipH="1" flipV="1">
              <a:off x="2428659" y="2352078"/>
              <a:ext cx="1835370" cy="850382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화살표 연결선 14"/>
            <p:cNvCxnSpPr>
              <a:stCxn id="6" idx="1"/>
              <a:endCxn id="9" idx="3"/>
            </p:cNvCxnSpPr>
            <p:nvPr/>
          </p:nvCxnSpPr>
          <p:spPr>
            <a:xfrm flipH="1" flipV="1">
              <a:off x="2428659" y="2352078"/>
              <a:ext cx="1835370" cy="1617564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화살표 연결선 15"/>
            <p:cNvCxnSpPr>
              <a:stCxn id="12" idx="3"/>
              <a:endCxn id="7" idx="1"/>
            </p:cNvCxnSpPr>
            <p:nvPr/>
          </p:nvCxnSpPr>
          <p:spPr>
            <a:xfrm flipV="1">
              <a:off x="5307017" y="1261385"/>
              <a:ext cx="1939193" cy="1941075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화살표 연결선 16"/>
            <p:cNvCxnSpPr>
              <a:stCxn id="11" idx="3"/>
              <a:endCxn id="7" idx="1"/>
            </p:cNvCxnSpPr>
            <p:nvPr/>
          </p:nvCxnSpPr>
          <p:spPr>
            <a:xfrm flipV="1">
              <a:off x="5307017" y="1261385"/>
              <a:ext cx="1939193" cy="1260857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화살표 연결선 17"/>
            <p:cNvCxnSpPr>
              <a:stCxn id="11" idx="3"/>
              <a:endCxn id="8" idx="1"/>
            </p:cNvCxnSpPr>
            <p:nvPr/>
          </p:nvCxnSpPr>
          <p:spPr>
            <a:xfrm>
              <a:off x="5307017" y="2522242"/>
              <a:ext cx="1939193" cy="0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/>
            <p:cNvCxnSpPr>
              <a:stCxn id="12" idx="3"/>
              <a:endCxn id="8" idx="1"/>
            </p:cNvCxnSpPr>
            <p:nvPr/>
          </p:nvCxnSpPr>
          <p:spPr>
            <a:xfrm flipV="1">
              <a:off x="5307017" y="2522242"/>
              <a:ext cx="1939193" cy="680218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화살표 연결선 19"/>
            <p:cNvCxnSpPr>
              <a:stCxn id="12" idx="3"/>
              <a:endCxn id="5" idx="1"/>
            </p:cNvCxnSpPr>
            <p:nvPr/>
          </p:nvCxnSpPr>
          <p:spPr>
            <a:xfrm>
              <a:off x="5307017" y="3202460"/>
              <a:ext cx="1939193" cy="799961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화살표 연결선 20"/>
            <p:cNvCxnSpPr>
              <a:stCxn id="6" idx="3"/>
              <a:endCxn id="5" idx="1"/>
            </p:cNvCxnSpPr>
            <p:nvPr/>
          </p:nvCxnSpPr>
          <p:spPr>
            <a:xfrm>
              <a:off x="5410839" y="3969642"/>
              <a:ext cx="1835371" cy="32779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화살표 연결선 21"/>
            <p:cNvCxnSpPr>
              <a:stCxn id="12" idx="3"/>
              <a:endCxn id="4" idx="1"/>
            </p:cNvCxnSpPr>
            <p:nvPr/>
          </p:nvCxnSpPr>
          <p:spPr>
            <a:xfrm>
              <a:off x="5307017" y="3202460"/>
              <a:ext cx="1939193" cy="1732424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화살표 연결선 22"/>
            <p:cNvCxnSpPr>
              <a:stCxn id="6" idx="3"/>
              <a:endCxn id="4" idx="1"/>
            </p:cNvCxnSpPr>
            <p:nvPr/>
          </p:nvCxnSpPr>
          <p:spPr>
            <a:xfrm>
              <a:off x="5410839" y="3969642"/>
              <a:ext cx="1835371" cy="965242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화살표 연결선 23"/>
            <p:cNvCxnSpPr>
              <a:stCxn id="11" idx="1"/>
              <a:endCxn id="10" idx="3"/>
            </p:cNvCxnSpPr>
            <p:nvPr/>
          </p:nvCxnSpPr>
          <p:spPr>
            <a:xfrm flipH="1">
              <a:off x="2180273" y="2522242"/>
              <a:ext cx="2083756" cy="1560662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화살표 연결선 24"/>
            <p:cNvCxnSpPr>
              <a:stCxn id="12" idx="1"/>
              <a:endCxn id="10" idx="3"/>
            </p:cNvCxnSpPr>
            <p:nvPr/>
          </p:nvCxnSpPr>
          <p:spPr>
            <a:xfrm flipH="1">
              <a:off x="2180273" y="3202460"/>
              <a:ext cx="2083756" cy="880444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제목 1"/>
          <p:cNvSpPr txBox="1">
            <a:spLocks/>
          </p:cNvSpPr>
          <p:nvPr/>
        </p:nvSpPr>
        <p:spPr>
          <a:xfrm>
            <a:off x="7569640" y="4767"/>
            <a:ext cx="4633920" cy="6147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>
                <a:solidFill>
                  <a:schemeClr val="bg1"/>
                </a:solidFill>
              </a:rPr>
              <a:t>Organization Chart-2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9620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모서리가 둥근 직사각형 89"/>
          <p:cNvSpPr/>
          <p:nvPr/>
        </p:nvSpPr>
        <p:spPr>
          <a:xfrm>
            <a:off x="562238" y="2519577"/>
            <a:ext cx="1596984" cy="738912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cover.php</a:t>
            </a:r>
            <a:endParaRPr lang="ko-KR" altLang="en-US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1" name="모서리가 둥근 직사각형 90"/>
          <p:cNvSpPr/>
          <p:nvPr/>
        </p:nvSpPr>
        <p:spPr>
          <a:xfrm>
            <a:off x="2957714" y="2520576"/>
            <a:ext cx="1596984" cy="738912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login.php</a:t>
            </a:r>
            <a:endParaRPr lang="ko-KR" altLang="en-US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2" name="모서리가 둥근 직사각형 91"/>
          <p:cNvSpPr/>
          <p:nvPr/>
        </p:nvSpPr>
        <p:spPr>
          <a:xfrm>
            <a:off x="8389731" y="709705"/>
            <a:ext cx="1596984" cy="738912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block.php</a:t>
            </a:r>
            <a:endParaRPr lang="ko-KR" altLang="en-US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3" name="모서리가 둥근 직사각형 92"/>
          <p:cNvSpPr/>
          <p:nvPr/>
        </p:nvSpPr>
        <p:spPr>
          <a:xfrm>
            <a:off x="8398302" y="4597801"/>
            <a:ext cx="1596984" cy="738912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word.php</a:t>
            </a:r>
            <a:endParaRPr lang="ko-KR" altLang="en-US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4" name="모서리가 둥근 직사각형 93"/>
          <p:cNvSpPr/>
          <p:nvPr/>
        </p:nvSpPr>
        <p:spPr>
          <a:xfrm>
            <a:off x="8398302" y="2533875"/>
            <a:ext cx="1596984" cy="738912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chart.php</a:t>
            </a:r>
            <a:endParaRPr lang="ko-KR" altLang="en-US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96" name="꺾인 연결선 95"/>
          <p:cNvCxnSpPr>
            <a:stCxn id="91" idx="3"/>
            <a:endCxn id="100" idx="1"/>
          </p:cNvCxnSpPr>
          <p:nvPr/>
        </p:nvCxnSpPr>
        <p:spPr>
          <a:xfrm flipV="1">
            <a:off x="4554698" y="2889033"/>
            <a:ext cx="724064" cy="999"/>
          </a:xfrm>
          <a:prstGeom prst="bentConnector3">
            <a:avLst/>
          </a:prstGeom>
          <a:ln w="28575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꺾인 연결선 96"/>
          <p:cNvCxnSpPr>
            <a:stCxn id="100" idx="3"/>
            <a:endCxn id="92" idx="1"/>
          </p:cNvCxnSpPr>
          <p:nvPr/>
        </p:nvCxnSpPr>
        <p:spPr>
          <a:xfrm flipV="1">
            <a:off x="7412509" y="1079161"/>
            <a:ext cx="977222" cy="1809872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꺾인 연결선 97"/>
          <p:cNvCxnSpPr>
            <a:stCxn id="100" idx="3"/>
            <a:endCxn id="94" idx="1"/>
          </p:cNvCxnSpPr>
          <p:nvPr/>
        </p:nvCxnSpPr>
        <p:spPr>
          <a:xfrm>
            <a:off x="7412509" y="2889033"/>
            <a:ext cx="985793" cy="14298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꺾인 연결선 98"/>
          <p:cNvCxnSpPr>
            <a:stCxn id="100" idx="3"/>
            <a:endCxn id="93" idx="1"/>
          </p:cNvCxnSpPr>
          <p:nvPr/>
        </p:nvCxnSpPr>
        <p:spPr>
          <a:xfrm>
            <a:off x="7412509" y="2889033"/>
            <a:ext cx="985793" cy="2078224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모서리가 둥근 직사각형 99"/>
          <p:cNvSpPr/>
          <p:nvPr/>
        </p:nvSpPr>
        <p:spPr>
          <a:xfrm>
            <a:off x="5278762" y="2519577"/>
            <a:ext cx="2133747" cy="738912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carousel.php</a:t>
            </a:r>
            <a:endParaRPr lang="ko-KR" altLang="en-US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4" name="제목 1"/>
          <p:cNvSpPr txBox="1">
            <a:spLocks/>
          </p:cNvSpPr>
          <p:nvPr/>
        </p:nvSpPr>
        <p:spPr>
          <a:xfrm>
            <a:off x="10663714" y="0"/>
            <a:ext cx="1733848" cy="6147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>
                <a:solidFill>
                  <a:schemeClr val="bg1"/>
                </a:solidFill>
              </a:rPr>
              <a:t>Logics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cxnSp>
        <p:nvCxnSpPr>
          <p:cNvPr id="134" name="직선 화살표 연결선 133"/>
          <p:cNvCxnSpPr>
            <a:stCxn id="90" idx="3"/>
            <a:endCxn id="91" idx="1"/>
          </p:cNvCxnSpPr>
          <p:nvPr/>
        </p:nvCxnSpPr>
        <p:spPr>
          <a:xfrm>
            <a:off x="2159222" y="2889033"/>
            <a:ext cx="798492" cy="999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2" name="TextBox 141"/>
          <p:cNvSpPr txBox="1"/>
          <p:nvPr/>
        </p:nvSpPr>
        <p:spPr>
          <a:xfrm>
            <a:off x="276446" y="1688580"/>
            <a:ext cx="23604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사용자가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application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에 처음 </a:t>
            </a:r>
            <a:r>
              <a:rPr lang="ko-KR" altLang="en-US" sz="12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접속시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마주하는 화면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이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app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에 대한 간단한 설명을 담고 있음</a:t>
            </a:r>
          </a:p>
        </p:txBody>
      </p:sp>
      <p:sp>
        <p:nvSpPr>
          <p:cNvPr id="144" name="TextBox 143"/>
          <p:cNvSpPr txBox="1"/>
          <p:nvPr/>
        </p:nvSpPr>
        <p:spPr>
          <a:xfrm>
            <a:off x="2393976" y="3397597"/>
            <a:ext cx="27244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회원일시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서비스를 이용한 로그인을 하는 부분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비회원일때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signup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버튼을 통하여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modal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로 회원가입을 할 수 있음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5118435" y="3397597"/>
            <a:ext cx="272445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main.php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가 되는 부분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이 페이지에서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blocks, chart, words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를 선택할 수 있음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페이지의 중상단에는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carousel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을 이용하여 자동적인 슬라이드를 가능하게 함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하단의 경우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grid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를 사용하여 체계적인 위치를 잡을 수 있도록 함</a:t>
            </a:r>
          </a:p>
        </p:txBody>
      </p:sp>
      <p:sp>
        <p:nvSpPr>
          <p:cNvPr id="149" name="TextBox 148"/>
          <p:cNvSpPr txBox="1"/>
          <p:nvPr/>
        </p:nvSpPr>
        <p:spPr>
          <a:xfrm>
            <a:off x="8252757" y="1518088"/>
            <a:ext cx="34850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사용자의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을 생성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수정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삭제를 할 수 있음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모든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들을 한눈에 확인이 가능함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입력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수정 모두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modal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로 구현됨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작성시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tag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를 입력함으로써 추후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chart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및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words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에서 참고할 수 있음</a:t>
            </a:r>
          </a:p>
        </p:txBody>
      </p:sp>
      <p:sp>
        <p:nvSpPr>
          <p:cNvPr id="152" name="TextBox 151"/>
          <p:cNvSpPr txBox="1"/>
          <p:nvPr/>
        </p:nvSpPr>
        <p:spPr>
          <a:xfrm>
            <a:off x="8252757" y="3428956"/>
            <a:ext cx="38151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들을 </a:t>
            </a:r>
            <a:r>
              <a:rPr lang="ko-KR" altLang="en-US" sz="12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태그별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필터링을 하여 확인할 수 있음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태그를 활용하여 어떤 것에 관련된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인지 확인하면서 자기소개서 작성시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일관된 목적을 가지고 집중할 수 있도록 </a:t>
            </a:r>
            <a:r>
              <a:rPr lang="ko-KR" altLang="en-US" sz="12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도와줌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과 마찬가지로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을 수정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삭제가 가능함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55" name="TextBox 154"/>
          <p:cNvSpPr txBox="1"/>
          <p:nvPr/>
        </p:nvSpPr>
        <p:spPr>
          <a:xfrm>
            <a:off x="8252756" y="5380120"/>
            <a:ext cx="393924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실질적인 자기소개서를 작성하는 부분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grid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형태로 정렬된 자기소개서를 확인할 수 있음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자기소개서 작성시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aside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로 감싸진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검색 메뉴를 통하여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특정 블록을 제목 및 태그로 검색하여 참고할 수 있음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blocks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라는 항목을 참고하여 자신이 자기소개서를 작성시 참고한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들을 기입할 수 있음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1984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167" y="292100"/>
            <a:ext cx="9439275" cy="64198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제목 1"/>
          <p:cNvSpPr txBox="1">
            <a:spLocks/>
          </p:cNvSpPr>
          <p:nvPr/>
        </p:nvSpPr>
        <p:spPr>
          <a:xfrm>
            <a:off x="9622217" y="-15265"/>
            <a:ext cx="2569783" cy="6147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 err="1">
                <a:solidFill>
                  <a:schemeClr val="bg1"/>
                </a:solidFill>
              </a:rPr>
              <a:t>Cover.php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80459" y="6250285"/>
            <a:ext cx="34499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Home/Dream/Vision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클릭 시 다른 내용이 출력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AutoBiography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가 무엇인지 간단한 개요를 설명</a:t>
            </a:r>
          </a:p>
        </p:txBody>
      </p:sp>
    </p:spTree>
    <p:extLst>
      <p:ext uri="{BB962C8B-B14F-4D97-AF65-F5344CB8AC3E}">
        <p14:creationId xmlns:p14="http://schemas.microsoft.com/office/powerpoint/2010/main" val="4105452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563" y="1322247"/>
            <a:ext cx="5722295" cy="362267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제목 1"/>
          <p:cNvSpPr txBox="1">
            <a:spLocks/>
          </p:cNvSpPr>
          <p:nvPr/>
        </p:nvSpPr>
        <p:spPr>
          <a:xfrm>
            <a:off x="9622217" y="-15265"/>
            <a:ext cx="2569783" cy="6147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 err="1">
                <a:solidFill>
                  <a:schemeClr val="bg1"/>
                </a:solidFill>
              </a:rPr>
              <a:t>Carousel.php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272" y="1322247"/>
            <a:ext cx="5594974" cy="361830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377563" y="5208563"/>
            <a:ext cx="67297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main.page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역할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헤더를 사용하여 유저의 페이지 이동에 따른 접근성을 높임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고정 헤더를 사용하여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스크롤을 내려도 타 페이지에 쉽게 접근할 수 있도록 함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상단의 경우 일정 시간마다 자동으로 변경되며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navigator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와 </a:t>
            </a:r>
            <a:r>
              <a:rPr lang="en-US" altLang="ko-KR" sz="12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indicato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를 사용한 슬라이드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Blocks/Charts/Word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를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Grid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로 구성하여 보다 깔끔한 구성을 취함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하단에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back-to-top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버튼을 추가하여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스크롤이 아무리 내려가도 쉽게 상단으로 이동할 수 있도록 함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0091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9622217" y="-15265"/>
            <a:ext cx="2569783" cy="6147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 err="1">
                <a:solidFill>
                  <a:schemeClr val="bg1"/>
                </a:solidFill>
              </a:rPr>
              <a:t>login.php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69" y="1032879"/>
            <a:ext cx="4870953" cy="32344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130" y="2528419"/>
            <a:ext cx="4817464" cy="386170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764369" y="4757150"/>
            <a:ext cx="42995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로그인 페이지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좌상단에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Autobiography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문구 </a:t>
            </a:r>
            <a:r>
              <a:rPr lang="ko-KR" altLang="en-US" sz="12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클릭시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en-US" altLang="ko-KR" sz="12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carousel.php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로 이동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sign up </a:t>
            </a:r>
            <a:r>
              <a:rPr lang="ko-KR" altLang="en-US" sz="12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클릭시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가입 양식을 가지는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modal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객체를 생성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해당 가입 정보를 입력하여 회원가입이 가능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88997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119" y="219230"/>
            <a:ext cx="5346962" cy="35527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3781" y="397301"/>
            <a:ext cx="5775774" cy="337467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768075"/>
            <a:ext cx="6761189" cy="28329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1614" y="3130344"/>
            <a:ext cx="5576285" cy="35343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제목 1"/>
          <p:cNvSpPr txBox="1">
            <a:spLocks/>
          </p:cNvSpPr>
          <p:nvPr/>
        </p:nvSpPr>
        <p:spPr>
          <a:xfrm>
            <a:off x="9622217" y="-15265"/>
            <a:ext cx="2569783" cy="6147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 err="1">
                <a:solidFill>
                  <a:schemeClr val="bg1"/>
                </a:solidFill>
              </a:rPr>
              <a:t>block.php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12812" y="5693073"/>
            <a:ext cx="402385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생성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/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수정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/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삭제가 가능함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modal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간에 함수를 통해 인자를 주고 받음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Tag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입력을 통해 추후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chart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나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words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에서 활용할 수 있음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각 </a:t>
            </a:r>
            <a:r>
              <a:rPr lang="ko-KR" altLang="en-US" sz="12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입려값마다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정규식을 사용하여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사용자의 입력을 제어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block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들의 내용은 </a:t>
            </a:r>
            <a:r>
              <a:rPr lang="en-US" altLang="ko-KR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grid</a:t>
            </a:r>
            <a:r>
              <a:rPr lang="ko-KR" altLang="en-US" sz="12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를 사용하여 정리</a:t>
            </a:r>
            <a:endParaRPr lang="en-US" altLang="ko-KR" sz="12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9005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666</Words>
  <Application>Microsoft Office PowerPoint</Application>
  <PresentationFormat>와이드스크린</PresentationFormat>
  <Paragraphs>126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08서울남산체 B</vt:lpstr>
      <vt:lpstr>나눔고딕</vt:lpstr>
      <vt:lpstr>맑은 고딕</vt:lpstr>
      <vt:lpstr>Arial</vt:lpstr>
      <vt:lpstr>Office 테마</vt:lpstr>
      <vt:lpstr>Autobiography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Autobiography</dc:title>
  <dc:creator>Sion Kim</dc:creator>
  <cp:lastModifiedBy>Sion Kim</cp:lastModifiedBy>
  <cp:revision>37</cp:revision>
  <dcterms:created xsi:type="dcterms:W3CDTF">2017-01-22T15:11:49Z</dcterms:created>
  <dcterms:modified xsi:type="dcterms:W3CDTF">2017-01-23T15:07:40Z</dcterms:modified>
</cp:coreProperties>
</file>

<file path=docProps/thumbnail.jpeg>
</file>